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394" r:id="rId4"/>
    <p:sldId id="466" r:id="rId5"/>
    <p:sldId id="500" r:id="rId6"/>
    <p:sldId id="509" r:id="rId7"/>
    <p:sldId id="502" r:id="rId8"/>
    <p:sldId id="501" r:id="rId9"/>
    <p:sldId id="505" r:id="rId10"/>
    <p:sldId id="506" r:id="rId11"/>
    <p:sldId id="467" r:id="rId12"/>
    <p:sldId id="464" r:id="rId13"/>
    <p:sldId id="469" r:id="rId14"/>
    <p:sldId id="470" r:id="rId15"/>
    <p:sldId id="471" r:id="rId16"/>
    <p:sldId id="494" r:id="rId17"/>
    <p:sldId id="503" r:id="rId18"/>
    <p:sldId id="508" r:id="rId19"/>
    <p:sldId id="495" r:id="rId20"/>
    <p:sldId id="475" r:id="rId21"/>
    <p:sldId id="476" r:id="rId22"/>
    <p:sldId id="507" r:id="rId23"/>
    <p:sldId id="496" r:id="rId24"/>
    <p:sldId id="499" r:id="rId25"/>
    <p:sldId id="487" r:id="rId26"/>
    <p:sldId id="497" r:id="rId27"/>
    <p:sldId id="488" r:id="rId28"/>
    <p:sldId id="489" r:id="rId29"/>
    <p:sldId id="490" r:id="rId30"/>
    <p:sldId id="492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74" d="100"/>
          <a:sy n="74" d="100"/>
        </p:scale>
        <p:origin x="-582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486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softuni.bg/forum/categories/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56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80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19-Sept-2016 – 16-Oct-2016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Teamwork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5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of 3-6 persons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12" y="1447800"/>
            <a:ext cx="3325368" cy="3463925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#6384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0377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0377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304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</a:t>
            </a:r>
            <a:r>
              <a:rPr lang="en-US" dirty="0" smtClean="0"/>
              <a:t>III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1818</TotalTime>
  <Words>963</Words>
  <Application>Microsoft Office PowerPoint</Application>
  <PresentationFormat>Custom</PresentationFormat>
  <Paragraphs>264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SoftUni 16x9</vt:lpstr>
      <vt:lpstr>1_SoftUni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Innos</cp:lastModifiedBy>
  <cp:revision>57</cp:revision>
  <dcterms:created xsi:type="dcterms:W3CDTF">2014-01-02T17:00:34Z</dcterms:created>
  <dcterms:modified xsi:type="dcterms:W3CDTF">2016-09-19T09:43:15Z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